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8" r:id="rId4"/>
    <p:sldId id="257" r:id="rId5"/>
    <p:sldId id="259" r:id="rId6"/>
    <p:sldId id="260" r:id="rId7"/>
    <p:sldId id="264" r:id="rId8"/>
    <p:sldId id="263" r:id="rId9"/>
    <p:sldId id="261" r:id="rId10"/>
    <p:sldId id="268" r:id="rId11"/>
    <p:sldId id="267" r:id="rId12"/>
    <p:sldId id="266" r:id="rId13"/>
    <p:sldId id="265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30" autoAdjust="0"/>
  </p:normalViewPr>
  <p:slideViewPr>
    <p:cSldViewPr snapToGrid="0" snapToObjects="1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94CCA-C04E-C540-82D0-460D699E664E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E526CEDD-945E-7C41-BDDE-C73AA8627794}">
      <dgm:prSet phldrT="[Text]"/>
      <dgm:spPr/>
      <dgm:t>
        <a:bodyPr/>
        <a:lstStyle/>
        <a:p>
          <a:r>
            <a:rPr lang="en-US" dirty="0" smtClean="0"/>
            <a:t>APT 25A</a:t>
          </a:r>
          <a:endParaRPr lang="en-US" dirty="0"/>
        </a:p>
      </dgm:t>
    </dgm:pt>
    <dgm:pt modelId="{B3EA0243-6427-664E-BE7C-9E6026CF028A}" type="parTrans" cxnId="{E07AABFC-2117-FB4D-8DEE-477447C14D25}">
      <dgm:prSet/>
      <dgm:spPr/>
      <dgm:t>
        <a:bodyPr/>
        <a:lstStyle/>
        <a:p>
          <a:endParaRPr lang="en-US"/>
        </a:p>
      </dgm:t>
    </dgm:pt>
    <dgm:pt modelId="{7D7656BB-CDEF-BB4E-8C89-0B35ACE17757}" type="sibTrans" cxnId="{E07AABFC-2117-FB4D-8DEE-477447C14D25}">
      <dgm:prSet/>
      <dgm:spPr/>
      <dgm:t>
        <a:bodyPr/>
        <a:lstStyle/>
        <a:p>
          <a:endParaRPr lang="en-US"/>
        </a:p>
      </dgm:t>
    </dgm:pt>
    <dgm:pt modelId="{B4763843-E60C-D240-BFD6-E52D8C8D7BF9}">
      <dgm:prSet phldrT="[Text]"/>
      <dgm:spPr/>
      <dgm:t>
        <a:bodyPr/>
        <a:lstStyle/>
        <a:p>
          <a:r>
            <a:rPr lang="en-US" dirty="0" smtClean="0"/>
            <a:t>------</a:t>
          </a:r>
          <a:endParaRPr lang="en-US" dirty="0"/>
        </a:p>
      </dgm:t>
    </dgm:pt>
    <dgm:pt modelId="{56B4E685-5A5F-A743-82D7-E43962E17110}" type="parTrans" cxnId="{88C8577C-B9F5-DA46-A98B-7FAD65C67C9F}">
      <dgm:prSet/>
      <dgm:spPr/>
      <dgm:t>
        <a:bodyPr/>
        <a:lstStyle/>
        <a:p>
          <a:endParaRPr lang="en-US"/>
        </a:p>
      </dgm:t>
    </dgm:pt>
    <dgm:pt modelId="{0D716FBA-69A3-8B45-989C-F9571EA4327E}" type="sibTrans" cxnId="{88C8577C-B9F5-DA46-A98B-7FAD65C67C9F}">
      <dgm:prSet/>
      <dgm:spPr/>
      <dgm:t>
        <a:bodyPr/>
        <a:lstStyle/>
        <a:p>
          <a:endParaRPr lang="en-US"/>
        </a:p>
      </dgm:t>
    </dgm:pt>
    <dgm:pt modelId="{B3C123FD-5AB0-3747-AEAA-0669CD36BF58}">
      <dgm:prSet phldrT="[Text]"/>
      <dgm:spPr/>
      <dgm:t>
        <a:bodyPr/>
        <a:lstStyle/>
        <a:p>
          <a:r>
            <a:rPr lang="en-US" dirty="0" smtClean="0"/>
            <a:t>------</a:t>
          </a:r>
          <a:endParaRPr lang="en-US" dirty="0"/>
        </a:p>
      </dgm:t>
    </dgm:pt>
    <dgm:pt modelId="{28F9FB69-0C0A-9249-9CB0-5E8AE1107C47}" type="parTrans" cxnId="{2FB1AFB1-DD0C-B54E-8F8B-AE4F5692758A}">
      <dgm:prSet/>
      <dgm:spPr/>
      <dgm:t>
        <a:bodyPr/>
        <a:lstStyle/>
        <a:p>
          <a:endParaRPr lang="en-US"/>
        </a:p>
      </dgm:t>
    </dgm:pt>
    <dgm:pt modelId="{D00396A3-9BBE-3A47-9F25-D44789A18AF6}" type="sibTrans" cxnId="{2FB1AFB1-DD0C-B54E-8F8B-AE4F5692758A}">
      <dgm:prSet/>
      <dgm:spPr/>
      <dgm:t>
        <a:bodyPr/>
        <a:lstStyle/>
        <a:p>
          <a:endParaRPr lang="en-US"/>
        </a:p>
      </dgm:t>
    </dgm:pt>
    <dgm:pt modelId="{C9212517-B401-8443-9A78-57D006874363}" type="pres">
      <dgm:prSet presAssocID="{C1194CCA-C04E-C540-82D0-460D699E664E}" presName="Name0" presStyleCnt="0">
        <dgm:presLayoutVars>
          <dgm:dir/>
          <dgm:animLvl val="lvl"/>
          <dgm:resizeHandles val="exact"/>
        </dgm:presLayoutVars>
      </dgm:prSet>
      <dgm:spPr/>
    </dgm:pt>
    <dgm:pt modelId="{410774A9-E820-2446-8EC2-37881AD0AB3A}" type="pres">
      <dgm:prSet presAssocID="{C1194CCA-C04E-C540-82D0-460D699E664E}" presName="dummy" presStyleCnt="0"/>
      <dgm:spPr/>
    </dgm:pt>
    <dgm:pt modelId="{879C63CC-F29C-9D4D-A5E5-06705FA7FFE6}" type="pres">
      <dgm:prSet presAssocID="{C1194CCA-C04E-C540-82D0-460D699E664E}" presName="linH" presStyleCnt="0"/>
      <dgm:spPr/>
    </dgm:pt>
    <dgm:pt modelId="{576C4219-4815-E546-98C6-36B78D85BEDE}" type="pres">
      <dgm:prSet presAssocID="{C1194CCA-C04E-C540-82D0-460D699E664E}" presName="padding1" presStyleCnt="0"/>
      <dgm:spPr/>
    </dgm:pt>
    <dgm:pt modelId="{6A350E1C-03E6-5B4A-83DE-919E84838C1F}" type="pres">
      <dgm:prSet presAssocID="{E526CEDD-945E-7C41-BDDE-C73AA8627794}" presName="linV" presStyleCnt="0"/>
      <dgm:spPr/>
    </dgm:pt>
    <dgm:pt modelId="{B93233A4-4CBC-C744-8F18-5CE71CE15407}" type="pres">
      <dgm:prSet presAssocID="{E526CEDD-945E-7C41-BDDE-C73AA8627794}" presName="spVertical1" presStyleCnt="0"/>
      <dgm:spPr/>
    </dgm:pt>
    <dgm:pt modelId="{FCEE0586-C9FB-4142-8062-46E868E34AD1}" type="pres">
      <dgm:prSet presAssocID="{E526CEDD-945E-7C41-BDDE-C73AA8627794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1B6AF-D06E-B545-B0A4-8CBF98DCB391}" type="pres">
      <dgm:prSet presAssocID="{E526CEDD-945E-7C41-BDDE-C73AA8627794}" presName="spVertical2" presStyleCnt="0"/>
      <dgm:spPr/>
    </dgm:pt>
    <dgm:pt modelId="{99FA3EDE-BEFC-084A-BA48-9CF1DD458CA4}" type="pres">
      <dgm:prSet presAssocID="{E526CEDD-945E-7C41-BDDE-C73AA8627794}" presName="spVertical3" presStyleCnt="0"/>
      <dgm:spPr/>
    </dgm:pt>
    <dgm:pt modelId="{B7F88C6F-1A91-3A47-818D-207BE375C8BC}" type="pres">
      <dgm:prSet presAssocID="{7D7656BB-CDEF-BB4E-8C89-0B35ACE17757}" presName="space" presStyleCnt="0"/>
      <dgm:spPr/>
    </dgm:pt>
    <dgm:pt modelId="{1A4E92B6-B84D-DE41-863F-7721FE2B1F63}" type="pres">
      <dgm:prSet presAssocID="{B4763843-E60C-D240-BFD6-E52D8C8D7BF9}" presName="linV" presStyleCnt="0"/>
      <dgm:spPr/>
    </dgm:pt>
    <dgm:pt modelId="{40B92270-5045-854E-8A94-E50EE49E7044}" type="pres">
      <dgm:prSet presAssocID="{B4763843-E60C-D240-BFD6-E52D8C8D7BF9}" presName="spVertical1" presStyleCnt="0"/>
      <dgm:spPr/>
    </dgm:pt>
    <dgm:pt modelId="{2E997519-86D8-874D-906A-C1793DA67BFE}" type="pres">
      <dgm:prSet presAssocID="{B4763843-E60C-D240-BFD6-E52D8C8D7BF9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2FF02-8648-B64E-A0DE-F08DFD91F63E}" type="pres">
      <dgm:prSet presAssocID="{B4763843-E60C-D240-BFD6-E52D8C8D7BF9}" presName="spVertical2" presStyleCnt="0"/>
      <dgm:spPr/>
    </dgm:pt>
    <dgm:pt modelId="{C5253FAC-0C0F-9146-A3C4-0A88D6B4D50E}" type="pres">
      <dgm:prSet presAssocID="{B4763843-E60C-D240-BFD6-E52D8C8D7BF9}" presName="spVertical3" presStyleCnt="0"/>
      <dgm:spPr/>
    </dgm:pt>
    <dgm:pt modelId="{0C19A29E-CC00-CD44-BA18-C7368EE73DE3}" type="pres">
      <dgm:prSet presAssocID="{0D716FBA-69A3-8B45-989C-F9571EA4327E}" presName="space" presStyleCnt="0"/>
      <dgm:spPr/>
    </dgm:pt>
    <dgm:pt modelId="{ABFED168-0537-6546-8D77-9B4679B95D2B}" type="pres">
      <dgm:prSet presAssocID="{B3C123FD-5AB0-3747-AEAA-0669CD36BF58}" presName="linV" presStyleCnt="0"/>
      <dgm:spPr/>
    </dgm:pt>
    <dgm:pt modelId="{61566E47-7E96-CA42-9AF1-4048FC9EEDF3}" type="pres">
      <dgm:prSet presAssocID="{B3C123FD-5AB0-3747-AEAA-0669CD36BF58}" presName="spVertical1" presStyleCnt="0"/>
      <dgm:spPr/>
    </dgm:pt>
    <dgm:pt modelId="{2E728B5F-1718-5140-ADA7-88B5472DAD0E}" type="pres">
      <dgm:prSet presAssocID="{B3C123FD-5AB0-3747-AEAA-0669CD36BF58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0D66C-C04E-F845-95D3-F1E42DDCE4EC}" type="pres">
      <dgm:prSet presAssocID="{B3C123FD-5AB0-3747-AEAA-0669CD36BF58}" presName="spVertical2" presStyleCnt="0"/>
      <dgm:spPr/>
    </dgm:pt>
    <dgm:pt modelId="{88485C42-5F4D-F042-93C3-F659C1621C0E}" type="pres">
      <dgm:prSet presAssocID="{B3C123FD-5AB0-3747-AEAA-0669CD36BF58}" presName="spVertical3" presStyleCnt="0"/>
      <dgm:spPr/>
    </dgm:pt>
    <dgm:pt modelId="{E9DDBA9B-B499-A84C-A7A2-39C93A389A41}" type="pres">
      <dgm:prSet presAssocID="{C1194CCA-C04E-C540-82D0-460D699E664E}" presName="padding2" presStyleCnt="0"/>
      <dgm:spPr/>
    </dgm:pt>
    <dgm:pt modelId="{4CDE08AF-8A12-C24B-BACD-9C7EC9E8FBE9}" type="pres">
      <dgm:prSet presAssocID="{C1194CCA-C04E-C540-82D0-460D699E664E}" presName="negArrow" presStyleCnt="0"/>
      <dgm:spPr/>
    </dgm:pt>
    <dgm:pt modelId="{8BA11F05-7EBF-7142-8623-F8CF0BFD86F8}" type="pres">
      <dgm:prSet presAssocID="{C1194CCA-C04E-C540-82D0-460D699E664E}" presName="backgroundArrow" presStyleLbl="node1" presStyleIdx="0" presStyleCnt="1" custAng="10800000" custLinFactY="-27451" custLinFactNeighborX="-245" custLinFactNeighborY="-100000"/>
      <dgm:spPr/>
    </dgm:pt>
  </dgm:ptLst>
  <dgm:cxnLst>
    <dgm:cxn modelId="{2FB1AFB1-DD0C-B54E-8F8B-AE4F5692758A}" srcId="{C1194CCA-C04E-C540-82D0-460D699E664E}" destId="{B3C123FD-5AB0-3747-AEAA-0669CD36BF58}" srcOrd="2" destOrd="0" parTransId="{28F9FB69-0C0A-9249-9CB0-5E8AE1107C47}" sibTransId="{D00396A3-9BBE-3A47-9F25-D44789A18AF6}"/>
    <dgm:cxn modelId="{88C8577C-B9F5-DA46-A98B-7FAD65C67C9F}" srcId="{C1194CCA-C04E-C540-82D0-460D699E664E}" destId="{B4763843-E60C-D240-BFD6-E52D8C8D7BF9}" srcOrd="1" destOrd="0" parTransId="{56B4E685-5A5F-A743-82D7-E43962E17110}" sibTransId="{0D716FBA-69A3-8B45-989C-F9571EA4327E}"/>
    <dgm:cxn modelId="{A053E161-BE18-E846-AD0A-7098A5DBAADF}" type="presOf" srcId="{B3C123FD-5AB0-3747-AEAA-0669CD36BF58}" destId="{2E728B5F-1718-5140-ADA7-88B5472DAD0E}" srcOrd="0" destOrd="0" presId="urn:microsoft.com/office/officeart/2005/8/layout/hProcess3"/>
    <dgm:cxn modelId="{182FFA86-B86F-1E43-8928-D757DC954F31}" type="presOf" srcId="{E526CEDD-945E-7C41-BDDE-C73AA8627794}" destId="{FCEE0586-C9FB-4142-8062-46E868E34AD1}" srcOrd="0" destOrd="0" presId="urn:microsoft.com/office/officeart/2005/8/layout/hProcess3"/>
    <dgm:cxn modelId="{4DDAD57F-FA61-FB49-8B99-8728740292E3}" type="presOf" srcId="{C1194CCA-C04E-C540-82D0-460D699E664E}" destId="{C9212517-B401-8443-9A78-57D006874363}" srcOrd="0" destOrd="0" presId="urn:microsoft.com/office/officeart/2005/8/layout/hProcess3"/>
    <dgm:cxn modelId="{E07AABFC-2117-FB4D-8DEE-477447C14D25}" srcId="{C1194CCA-C04E-C540-82D0-460D699E664E}" destId="{E526CEDD-945E-7C41-BDDE-C73AA8627794}" srcOrd="0" destOrd="0" parTransId="{B3EA0243-6427-664E-BE7C-9E6026CF028A}" sibTransId="{7D7656BB-CDEF-BB4E-8C89-0B35ACE17757}"/>
    <dgm:cxn modelId="{0E452BC0-2FA3-4E4C-B0C6-96114C8EF4DC}" type="presOf" srcId="{B4763843-E60C-D240-BFD6-E52D8C8D7BF9}" destId="{2E997519-86D8-874D-906A-C1793DA67BFE}" srcOrd="0" destOrd="0" presId="urn:microsoft.com/office/officeart/2005/8/layout/hProcess3"/>
    <dgm:cxn modelId="{21D2A3E1-BEF2-7E44-9915-A174BCB74795}" type="presParOf" srcId="{C9212517-B401-8443-9A78-57D006874363}" destId="{410774A9-E820-2446-8EC2-37881AD0AB3A}" srcOrd="0" destOrd="0" presId="urn:microsoft.com/office/officeart/2005/8/layout/hProcess3"/>
    <dgm:cxn modelId="{AB668ACF-16DB-E640-A163-66C949932AB8}" type="presParOf" srcId="{C9212517-B401-8443-9A78-57D006874363}" destId="{879C63CC-F29C-9D4D-A5E5-06705FA7FFE6}" srcOrd="1" destOrd="0" presId="urn:microsoft.com/office/officeart/2005/8/layout/hProcess3"/>
    <dgm:cxn modelId="{ACE220DB-66FA-614B-A7CC-A963306FE8B1}" type="presParOf" srcId="{879C63CC-F29C-9D4D-A5E5-06705FA7FFE6}" destId="{576C4219-4815-E546-98C6-36B78D85BEDE}" srcOrd="0" destOrd="0" presId="urn:microsoft.com/office/officeart/2005/8/layout/hProcess3"/>
    <dgm:cxn modelId="{7E05E4DF-839F-404A-85C3-656D478F57E6}" type="presParOf" srcId="{879C63CC-F29C-9D4D-A5E5-06705FA7FFE6}" destId="{6A350E1C-03E6-5B4A-83DE-919E84838C1F}" srcOrd="1" destOrd="0" presId="urn:microsoft.com/office/officeart/2005/8/layout/hProcess3"/>
    <dgm:cxn modelId="{DFCEA04B-44CD-E24A-BE5E-BFE0034D7576}" type="presParOf" srcId="{6A350E1C-03E6-5B4A-83DE-919E84838C1F}" destId="{B93233A4-4CBC-C744-8F18-5CE71CE15407}" srcOrd="0" destOrd="0" presId="urn:microsoft.com/office/officeart/2005/8/layout/hProcess3"/>
    <dgm:cxn modelId="{ECADD1C4-5091-4A46-98A7-A68BE3BAD0E7}" type="presParOf" srcId="{6A350E1C-03E6-5B4A-83DE-919E84838C1F}" destId="{FCEE0586-C9FB-4142-8062-46E868E34AD1}" srcOrd="1" destOrd="0" presId="urn:microsoft.com/office/officeart/2005/8/layout/hProcess3"/>
    <dgm:cxn modelId="{334E3431-ECA7-C148-974A-44A38C58079F}" type="presParOf" srcId="{6A350E1C-03E6-5B4A-83DE-919E84838C1F}" destId="{BF01B6AF-D06E-B545-B0A4-8CBF98DCB391}" srcOrd="2" destOrd="0" presId="urn:microsoft.com/office/officeart/2005/8/layout/hProcess3"/>
    <dgm:cxn modelId="{E6D171FF-98CA-224A-BDD6-EB430A1F3E79}" type="presParOf" srcId="{6A350E1C-03E6-5B4A-83DE-919E84838C1F}" destId="{99FA3EDE-BEFC-084A-BA48-9CF1DD458CA4}" srcOrd="3" destOrd="0" presId="urn:microsoft.com/office/officeart/2005/8/layout/hProcess3"/>
    <dgm:cxn modelId="{C40F6045-2197-7548-8B33-6416D7281E70}" type="presParOf" srcId="{879C63CC-F29C-9D4D-A5E5-06705FA7FFE6}" destId="{B7F88C6F-1A91-3A47-818D-207BE375C8BC}" srcOrd="2" destOrd="0" presId="urn:microsoft.com/office/officeart/2005/8/layout/hProcess3"/>
    <dgm:cxn modelId="{27F4F8B6-CD01-5D47-99EE-2E380F5E8451}" type="presParOf" srcId="{879C63CC-F29C-9D4D-A5E5-06705FA7FFE6}" destId="{1A4E92B6-B84D-DE41-863F-7721FE2B1F63}" srcOrd="3" destOrd="0" presId="urn:microsoft.com/office/officeart/2005/8/layout/hProcess3"/>
    <dgm:cxn modelId="{7F0613E8-E990-DF41-9E06-A94951E3013E}" type="presParOf" srcId="{1A4E92B6-B84D-DE41-863F-7721FE2B1F63}" destId="{40B92270-5045-854E-8A94-E50EE49E7044}" srcOrd="0" destOrd="0" presId="urn:microsoft.com/office/officeart/2005/8/layout/hProcess3"/>
    <dgm:cxn modelId="{A885CE1E-A823-E64A-9BBC-6FFC90E65F39}" type="presParOf" srcId="{1A4E92B6-B84D-DE41-863F-7721FE2B1F63}" destId="{2E997519-86D8-874D-906A-C1793DA67BFE}" srcOrd="1" destOrd="0" presId="urn:microsoft.com/office/officeart/2005/8/layout/hProcess3"/>
    <dgm:cxn modelId="{A19BF5D2-245D-4040-893F-8111F5F6BA11}" type="presParOf" srcId="{1A4E92B6-B84D-DE41-863F-7721FE2B1F63}" destId="{0B32FF02-8648-B64E-A0DE-F08DFD91F63E}" srcOrd="2" destOrd="0" presId="urn:microsoft.com/office/officeart/2005/8/layout/hProcess3"/>
    <dgm:cxn modelId="{3559F9FC-7762-6647-AA36-523C4F9A4B91}" type="presParOf" srcId="{1A4E92B6-B84D-DE41-863F-7721FE2B1F63}" destId="{C5253FAC-0C0F-9146-A3C4-0A88D6B4D50E}" srcOrd="3" destOrd="0" presId="urn:microsoft.com/office/officeart/2005/8/layout/hProcess3"/>
    <dgm:cxn modelId="{E816DF0B-AB0D-CA43-A626-43B70C6D57E0}" type="presParOf" srcId="{879C63CC-F29C-9D4D-A5E5-06705FA7FFE6}" destId="{0C19A29E-CC00-CD44-BA18-C7368EE73DE3}" srcOrd="4" destOrd="0" presId="urn:microsoft.com/office/officeart/2005/8/layout/hProcess3"/>
    <dgm:cxn modelId="{7FBEED1B-4A14-624F-B320-10ECDFFAE6B7}" type="presParOf" srcId="{879C63CC-F29C-9D4D-A5E5-06705FA7FFE6}" destId="{ABFED168-0537-6546-8D77-9B4679B95D2B}" srcOrd="5" destOrd="0" presId="urn:microsoft.com/office/officeart/2005/8/layout/hProcess3"/>
    <dgm:cxn modelId="{0D6DD271-5873-544A-8911-C1082836C8D3}" type="presParOf" srcId="{ABFED168-0537-6546-8D77-9B4679B95D2B}" destId="{61566E47-7E96-CA42-9AF1-4048FC9EEDF3}" srcOrd="0" destOrd="0" presId="urn:microsoft.com/office/officeart/2005/8/layout/hProcess3"/>
    <dgm:cxn modelId="{E54E8FBB-FF33-5747-B869-9B44E737AA1A}" type="presParOf" srcId="{ABFED168-0537-6546-8D77-9B4679B95D2B}" destId="{2E728B5F-1718-5140-ADA7-88B5472DAD0E}" srcOrd="1" destOrd="0" presId="urn:microsoft.com/office/officeart/2005/8/layout/hProcess3"/>
    <dgm:cxn modelId="{DEBB86CD-2262-DC43-A2EB-00E7AF523875}" type="presParOf" srcId="{ABFED168-0537-6546-8D77-9B4679B95D2B}" destId="{3FF0D66C-C04E-F845-95D3-F1E42DDCE4EC}" srcOrd="2" destOrd="0" presId="urn:microsoft.com/office/officeart/2005/8/layout/hProcess3"/>
    <dgm:cxn modelId="{F62E7022-E3E7-5140-A38A-2E0F89510E26}" type="presParOf" srcId="{ABFED168-0537-6546-8D77-9B4679B95D2B}" destId="{88485C42-5F4D-F042-93C3-F659C1621C0E}" srcOrd="3" destOrd="0" presId="urn:microsoft.com/office/officeart/2005/8/layout/hProcess3"/>
    <dgm:cxn modelId="{3F788A35-9019-9E4C-AEFA-075FBAA4B804}" type="presParOf" srcId="{879C63CC-F29C-9D4D-A5E5-06705FA7FFE6}" destId="{E9DDBA9B-B499-A84C-A7A2-39C93A389A41}" srcOrd="6" destOrd="0" presId="urn:microsoft.com/office/officeart/2005/8/layout/hProcess3"/>
    <dgm:cxn modelId="{766953BB-BB79-204D-8608-A743C9808F2E}" type="presParOf" srcId="{879C63CC-F29C-9D4D-A5E5-06705FA7FFE6}" destId="{4CDE08AF-8A12-C24B-BACD-9C7EC9E8FBE9}" srcOrd="7" destOrd="0" presId="urn:microsoft.com/office/officeart/2005/8/layout/hProcess3"/>
    <dgm:cxn modelId="{7354A7AB-A192-9D44-A73C-CF267E559963}" type="presParOf" srcId="{879C63CC-F29C-9D4D-A5E5-06705FA7FFE6}" destId="{8BA11F05-7EBF-7142-8623-F8CF0BFD86F8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A11F05-7EBF-7142-8623-F8CF0BFD86F8}">
      <dsp:nvSpPr>
        <dsp:cNvPr id="0" name=""/>
        <dsp:cNvSpPr/>
      </dsp:nvSpPr>
      <dsp:spPr>
        <a:xfrm rot="10800000">
          <a:off x="0" y="0"/>
          <a:ext cx="2334724" cy="340895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728B5F-1718-5140-ADA7-88B5472DAD0E}">
      <dsp:nvSpPr>
        <dsp:cNvPr id="0" name=""/>
        <dsp:cNvSpPr/>
      </dsp:nvSpPr>
      <dsp:spPr>
        <a:xfrm>
          <a:off x="1649151" y="85166"/>
          <a:ext cx="606481" cy="170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------</a:t>
          </a:r>
          <a:endParaRPr lang="en-US" sz="500" kern="1200" dirty="0"/>
        </a:p>
      </dsp:txBody>
      <dsp:txXfrm>
        <a:off x="1649151" y="85166"/>
        <a:ext cx="606481" cy="170332"/>
      </dsp:txXfrm>
    </dsp:sp>
    <dsp:sp modelId="{2E997519-86D8-874D-906A-C1793DA67BFE}">
      <dsp:nvSpPr>
        <dsp:cNvPr id="0" name=""/>
        <dsp:cNvSpPr/>
      </dsp:nvSpPr>
      <dsp:spPr>
        <a:xfrm>
          <a:off x="921374" y="85166"/>
          <a:ext cx="606481" cy="170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------</a:t>
          </a:r>
          <a:endParaRPr lang="en-US" sz="500" kern="1200" dirty="0"/>
        </a:p>
      </dsp:txBody>
      <dsp:txXfrm>
        <a:off x="921374" y="85166"/>
        <a:ext cx="606481" cy="170332"/>
      </dsp:txXfrm>
    </dsp:sp>
    <dsp:sp modelId="{FCEE0586-C9FB-4142-8062-46E868E34AD1}">
      <dsp:nvSpPr>
        <dsp:cNvPr id="0" name=""/>
        <dsp:cNvSpPr/>
      </dsp:nvSpPr>
      <dsp:spPr>
        <a:xfrm>
          <a:off x="193596" y="85166"/>
          <a:ext cx="606481" cy="170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APT 25A</a:t>
          </a:r>
          <a:endParaRPr lang="en-US" sz="500" kern="1200" dirty="0"/>
        </a:p>
      </dsp:txBody>
      <dsp:txXfrm>
        <a:off x="193596" y="85166"/>
        <a:ext cx="606481" cy="170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6099-763C-5440-850E-EDDC0452A26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910-55D4-FD4E-AAC5-F692702118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63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6099-763C-5440-850E-EDDC0452A26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910-55D4-FD4E-AAC5-F692702118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561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6099-763C-5440-850E-EDDC0452A26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910-55D4-FD4E-AAC5-F692702118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81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6099-763C-5440-850E-EDDC0452A26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910-55D4-FD4E-AAC5-F692702118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91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6099-763C-5440-850E-EDDC0452A26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910-55D4-FD4E-AAC5-F692702118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8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6099-763C-5440-850E-EDDC0452A26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910-55D4-FD4E-AAC5-F692702118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46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6099-763C-5440-850E-EDDC0452A26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910-55D4-FD4E-AAC5-F692702118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02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6099-763C-5440-850E-EDDC0452A26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910-55D4-FD4E-AAC5-F692702118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64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6099-763C-5440-850E-EDDC0452A26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910-55D4-FD4E-AAC5-F692702118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32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6099-763C-5440-850E-EDDC0452A26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910-55D4-FD4E-AAC5-F692702118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13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6099-763C-5440-850E-EDDC0452A26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910-55D4-FD4E-AAC5-F692702118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83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6099-763C-5440-850E-EDDC0452A26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7910-55D4-FD4E-AAC5-F692702118A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72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VILLA GROVE, INC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BAY SHORE APARTMENT</a:t>
            </a:r>
          </a:p>
          <a:p>
            <a:r>
              <a:rPr lang="en-US" sz="1600" dirty="0" smtClean="0"/>
              <a:t>MF </a:t>
            </a:r>
            <a:r>
              <a:rPr lang="en-US" sz="1600" dirty="0" smtClean="0"/>
              <a:t>5.8.2011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469383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bedroom window</a:t>
            </a:r>
            <a:endParaRPr lang="en-US" dirty="0"/>
          </a:p>
        </p:txBody>
      </p:sp>
      <p:pic>
        <p:nvPicPr>
          <p:cNvPr id="4" name="Content Placeholder 3" descr="IMG_0111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84863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bedroom</a:t>
            </a:r>
            <a:endParaRPr lang="en-US" dirty="0"/>
          </a:p>
        </p:txBody>
      </p:sp>
      <p:pic>
        <p:nvPicPr>
          <p:cNvPr id="4" name="Content Placeholder 3" descr="IMG_0119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80053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</a:t>
            </a:r>
            <a:endParaRPr lang="en-US" dirty="0"/>
          </a:p>
        </p:txBody>
      </p:sp>
      <p:pic>
        <p:nvPicPr>
          <p:cNvPr id="4" name="Content Placeholder 3" descr="IMG_0125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95743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from living room</a:t>
            </a:r>
            <a:endParaRPr lang="en-US" dirty="0"/>
          </a:p>
        </p:txBody>
      </p:sp>
      <p:pic>
        <p:nvPicPr>
          <p:cNvPr id="4" name="Content Placeholder 3" descr="IMG_0110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5743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from bedrooms/service area</a:t>
            </a:r>
            <a:endParaRPr lang="en-US" dirty="0"/>
          </a:p>
        </p:txBody>
      </p:sp>
      <p:pic>
        <p:nvPicPr>
          <p:cNvPr id="4" name="Content Placeholder 3" descr="IMG_0117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851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 SHORE APARTMENT	 25A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0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310 square meters on 25</a:t>
            </a:r>
            <a:r>
              <a:rPr lang="en-US" baseline="30000" dirty="0" smtClean="0"/>
              <a:t>th</a:t>
            </a:r>
            <a:r>
              <a:rPr lang="en-US" dirty="0" smtClean="0"/>
              <a:t> floor</a:t>
            </a:r>
          </a:p>
          <a:p>
            <a:r>
              <a:rPr lang="en-US" dirty="0" smtClean="0"/>
              <a:t>2 parking spaces (5 levels of </a:t>
            </a:r>
            <a:r>
              <a:rPr lang="en-US" dirty="0" err="1" smtClean="0"/>
              <a:t>parkings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2 main elevators &amp; 1 service elevator</a:t>
            </a:r>
          </a:p>
          <a:p>
            <a:r>
              <a:rPr lang="en-US" dirty="0" smtClean="0"/>
              <a:t>1 large social area (sitting, dining)</a:t>
            </a:r>
          </a:p>
          <a:p>
            <a:r>
              <a:rPr lang="en-US" dirty="0" smtClean="0"/>
              <a:t>1 master bedroom, bathroom </a:t>
            </a:r>
            <a:r>
              <a:rPr lang="en-US" dirty="0" err="1" smtClean="0"/>
              <a:t>walkin</a:t>
            </a:r>
            <a:r>
              <a:rPr lang="en-US" dirty="0" smtClean="0"/>
              <a:t> closet</a:t>
            </a:r>
          </a:p>
          <a:p>
            <a:r>
              <a:rPr lang="en-US" dirty="0" smtClean="0"/>
              <a:t>2 bedrooms with bathrooms each</a:t>
            </a:r>
          </a:p>
          <a:p>
            <a:r>
              <a:rPr lang="en-US" dirty="0" smtClean="0"/>
              <a:t>Large </a:t>
            </a:r>
            <a:r>
              <a:rPr lang="en-US" dirty="0" err="1" smtClean="0"/>
              <a:t>kitche</a:t>
            </a:r>
            <a:endParaRPr lang="en-US" dirty="0" smtClean="0"/>
          </a:p>
          <a:p>
            <a:r>
              <a:rPr lang="en-US" dirty="0" smtClean="0"/>
              <a:t>Service area (bedroom &amp; laundry area)</a:t>
            </a:r>
          </a:p>
          <a:p>
            <a:r>
              <a:rPr lang="en-US" dirty="0" err="1" smtClean="0"/>
              <a:t>Est</a:t>
            </a:r>
            <a:r>
              <a:rPr lang="en-US" dirty="0" smtClean="0"/>
              <a:t> market value USD 620K plus</a:t>
            </a:r>
          </a:p>
          <a:p>
            <a:r>
              <a:rPr lang="en-US" dirty="0" smtClean="0"/>
              <a:t>Monthly rent income USD2,000 plus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84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842" y="2079374"/>
            <a:ext cx="3101474" cy="2038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 SHORE APARTMENTS</a:t>
            </a:r>
            <a:endParaRPr lang="en-US" dirty="0"/>
          </a:p>
        </p:txBody>
      </p:sp>
      <p:pic>
        <p:nvPicPr>
          <p:cNvPr id="4" name="Content Placeholder 3" descr="IMG_0099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5400000">
            <a:off x="-931217" y="1305535"/>
            <a:ext cx="7871538" cy="5554579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256944795"/>
              </p:ext>
            </p:extLst>
          </p:nvPr>
        </p:nvGraphicFramePr>
        <p:xfrm>
          <a:off x="5608052" y="1189788"/>
          <a:ext cx="2346158" cy="34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296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VILLA GROVE, INC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BAY SHORTE PARTMENT</a:t>
            </a:r>
          </a:p>
          <a:p>
            <a:r>
              <a:rPr lang="en-US" dirty="0" smtClean="0"/>
              <a:t>AUMOIR CASE PANAMA</a:t>
            </a:r>
            <a:endParaRPr lang="en-US" dirty="0"/>
          </a:p>
        </p:txBody>
      </p:sp>
      <p:pic>
        <p:nvPicPr>
          <p:cNvPr id="4" name="Picture 3" descr="IMG_00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411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 area</a:t>
            </a:r>
            <a:endParaRPr lang="en-US" dirty="0"/>
          </a:p>
        </p:txBody>
      </p:sp>
      <p:pic>
        <p:nvPicPr>
          <p:cNvPr id="4" name="Content Placeholder 3" descr="IMG_0101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4" descr="IMG_0102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16526"/>
            <a:ext cx="9144000" cy="56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88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053" y="274638"/>
            <a:ext cx="8412747" cy="59430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IMG_0103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xmlns="" val="227263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130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5400000">
            <a:off x="705556" y="1601241"/>
            <a:ext cx="6667132" cy="3666666"/>
          </a:xfrm>
        </p:spPr>
      </p:pic>
    </p:spTree>
    <p:extLst>
      <p:ext uri="{BB962C8B-B14F-4D97-AF65-F5344CB8AC3E}">
        <p14:creationId xmlns:p14="http://schemas.microsoft.com/office/powerpoint/2010/main" xmlns="" val="139628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area</a:t>
            </a:r>
            <a:endParaRPr lang="en-US" dirty="0"/>
          </a:p>
        </p:txBody>
      </p:sp>
      <p:pic>
        <p:nvPicPr>
          <p:cNvPr id="4" name="Content Placeholder 3" descr="IMG_0107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" y="1189789"/>
            <a:ext cx="8229600" cy="4936374"/>
          </a:xfrm>
        </p:spPr>
      </p:pic>
    </p:spTree>
    <p:extLst>
      <p:ext uri="{BB962C8B-B14F-4D97-AF65-F5344CB8AC3E}">
        <p14:creationId xmlns:p14="http://schemas.microsoft.com/office/powerpoint/2010/main" xmlns="" val="242861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Dining area</a:t>
            </a:r>
            <a:endParaRPr lang="en-US" dirty="0"/>
          </a:p>
        </p:txBody>
      </p:sp>
      <p:pic>
        <p:nvPicPr>
          <p:cNvPr id="4" name="Content Placeholder 3" descr="IMG_0108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1447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112</Words>
  <Application>Microsoft Office PowerPoint</Application>
  <PresentationFormat>Presentación en pantalla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VILLA GROVE, INC</vt:lpstr>
      <vt:lpstr>BAY SHORE APARTMENT  25A</vt:lpstr>
      <vt:lpstr>BAY SHORE APARTMENTS</vt:lpstr>
      <vt:lpstr>VILLA GROVE, INC</vt:lpstr>
      <vt:lpstr>Lobby area</vt:lpstr>
      <vt:lpstr>Diapositiva 6</vt:lpstr>
      <vt:lpstr>Diapositiva 7</vt:lpstr>
      <vt:lpstr>Social area</vt:lpstr>
      <vt:lpstr>Dining area</vt:lpstr>
      <vt:lpstr>Master bedroom window</vt:lpstr>
      <vt:lpstr>bedroom</vt:lpstr>
      <vt:lpstr>kitchen</vt:lpstr>
      <vt:lpstr>View from living room</vt:lpstr>
      <vt:lpstr>View from bedrooms/service area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 GROVE, INC</dc:title>
  <dc:creator>Markus Fischer</dc:creator>
  <cp:lastModifiedBy>LBA</cp:lastModifiedBy>
  <cp:revision>8</cp:revision>
  <dcterms:created xsi:type="dcterms:W3CDTF">2011-08-08T14:02:03Z</dcterms:created>
  <dcterms:modified xsi:type="dcterms:W3CDTF">2011-11-22T18:04:06Z</dcterms:modified>
</cp:coreProperties>
</file>